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2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0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2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8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5FCD-0024-4E9B-AB72-5C9F26176715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76D8-BD55-4662-A8B9-BB1A1BBA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43050" y="1108074"/>
            <a:ext cx="4551045" cy="2447926"/>
            <a:chOff x="1543050" y="1108074"/>
            <a:chExt cx="4551045" cy="244792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3050" y="1108075"/>
              <a:ext cx="2200275" cy="24479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1895" y="1108074"/>
              <a:ext cx="2362200" cy="2447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564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New Hampshire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Leah</dc:creator>
  <cp:lastModifiedBy>Williams, Leah</cp:lastModifiedBy>
  <cp:revision>1</cp:revision>
  <dcterms:created xsi:type="dcterms:W3CDTF">2015-10-17T12:57:45Z</dcterms:created>
  <dcterms:modified xsi:type="dcterms:W3CDTF">2015-10-17T12:58:02Z</dcterms:modified>
</cp:coreProperties>
</file>